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282" r:id="rId14"/>
    <p:sldId id="287" r:id="rId15"/>
    <p:sldId id="261" r:id="rId16"/>
    <p:sldId id="409" r:id="rId17"/>
    <p:sldId id="430" r:id="rId18"/>
    <p:sldId id="431" r:id="rId19"/>
    <p:sldId id="306" r:id="rId20"/>
    <p:sldId id="421" r:id="rId21"/>
    <p:sldId id="259" r:id="rId22"/>
    <p:sldId id="433" r:id="rId23"/>
    <p:sldId id="462" r:id="rId24"/>
    <p:sldId id="386" r:id="rId25"/>
    <p:sldId id="422" r:id="rId26"/>
    <p:sldId id="389" r:id="rId27"/>
    <p:sldId id="390" r:id="rId28"/>
    <p:sldId id="387" r:id="rId29"/>
    <p:sldId id="308" r:id="rId30"/>
    <p:sldId id="381" r:id="rId31"/>
    <p:sldId id="330" r:id="rId32"/>
    <p:sldId id="362" r:id="rId33"/>
    <p:sldId id="333" r:id="rId34"/>
    <p:sldId id="425" r:id="rId35"/>
    <p:sldId id="322" r:id="rId36"/>
    <p:sldId id="325" r:id="rId37"/>
    <p:sldId id="410" r:id="rId38"/>
    <p:sldId id="411" r:id="rId39"/>
    <p:sldId id="412" r:id="rId40"/>
    <p:sldId id="413" r:id="rId41"/>
    <p:sldId id="414" r:id="rId42"/>
    <p:sldId id="426" r:id="rId43"/>
    <p:sldId id="417" r:id="rId44"/>
    <p:sldId id="418" r:id="rId45"/>
    <p:sldId id="415" r:id="rId46"/>
    <p:sldId id="461" r:id="rId47"/>
    <p:sldId id="416" r:id="rId48"/>
    <p:sldId id="464" r:id="rId49"/>
    <p:sldId id="463" r:id="rId5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86" autoAdjust="0"/>
    <p:restoredTop sz="80236" autoAdjust="0"/>
  </p:normalViewPr>
  <p:slideViewPr>
    <p:cSldViewPr snapToGrid="0">
      <p:cViewPr varScale="1">
        <p:scale>
          <a:sx n="128" d="100"/>
          <a:sy n="128" d="100"/>
        </p:scale>
        <p:origin x="2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29-04-19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30</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44</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47</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4/29/19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29-04-19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29-04-19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29-04-19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29-04-19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29-04-19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2516535" y="805070"/>
            <a:ext cx="7576085" cy="5471285"/>
          </a:xfrm>
        </p:spPr>
      </p:pic>
    </p:spTree>
    <p:extLst>
      <p:ext uri="{BB962C8B-B14F-4D97-AF65-F5344CB8AC3E}">
        <p14:creationId xmlns:p14="http://schemas.microsoft.com/office/powerpoint/2010/main" val="1054294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77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r>
              <a:rPr lang="en-US" b="1" dirty="0" err="1">
                <a:solidFill>
                  <a:srgbClr val="C00000"/>
                </a:solidFill>
              </a:rPr>
              <a:t>dag</a:t>
            </a:r>
            <a:r>
              <a:rPr lang="en-US" b="1" dirty="0">
                <a:solidFill>
                  <a:srgbClr val="C00000"/>
                </a:solidFill>
              </a:rPr>
              <a:t> 2</a:t>
            </a:r>
          </a:p>
          <a:p>
            <a:pPr lvl="1"/>
            <a:r>
              <a:rPr lang="en-US" dirty="0"/>
              <a:t>Components</a:t>
            </a:r>
          </a:p>
          <a:p>
            <a:pPr lvl="1"/>
            <a:r>
              <a:rPr lang="en-US" dirty="0"/>
              <a:t>Routing</a:t>
            </a:r>
          </a:p>
          <a:p>
            <a:pPr lvl="1"/>
            <a:r>
              <a:rPr lang="en-US" dirty="0"/>
              <a:t>Pipes</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Advanced topics</a:t>
            </a:r>
          </a:p>
          <a:p>
            <a:pPr lvl="1"/>
            <a:r>
              <a:rPr lang="en-US" dirty="0"/>
              <a:t>Forms</a:t>
            </a:r>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A8EC-5934-8B4E-BD33-D39AB82851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CB634-6A65-0A4E-A8BA-9AF5FC1D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074" y="538191"/>
            <a:ext cx="6317345" cy="5638772"/>
          </a:xfrm>
        </p:spPr>
      </p:pic>
    </p:spTree>
    <p:extLst>
      <p:ext uri="{BB962C8B-B14F-4D97-AF65-F5344CB8AC3E}">
        <p14:creationId xmlns:p14="http://schemas.microsoft.com/office/powerpoint/2010/main" val="4270310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/petereijgermans11/workshop-angular7</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16593</TotalTime>
  <Words>1160</Words>
  <Application>Microsoft Macintosh PowerPoint</Application>
  <PresentationFormat>Widescreen</PresentationFormat>
  <Paragraphs>315</Paragraphs>
  <Slides>49</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 – 3 dagen</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1664</cp:revision>
  <dcterms:created xsi:type="dcterms:W3CDTF">2015-09-06T10:02:24Z</dcterms:created>
  <dcterms:modified xsi:type="dcterms:W3CDTF">2019-04-29T06:25:37Z</dcterms:modified>
</cp:coreProperties>
</file>